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3259-A352-4A60-B3FD-8A03739B872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54CE-8E75-4A6F-97A8-307451C9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A3yGhYM1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E.C. Brooks Parent Night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6934200" cy="1066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An Evening of Information!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76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Data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"/>
            <a:ext cx="44196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Benefits of STAR Testing: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are compared to similar students across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develop goals and motivation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Teachers are able to identify students by Growth &amp;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are challenged with higher grade level questions without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Tests are relatively quick (average test is around 20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STAR Scores are relatively strong predictors of MCAS/PARCC performance (about 85% accurate)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24" y="2590800"/>
            <a:ext cx="3649677" cy="40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Brooks Webpage</a:t>
            </a:r>
          </a:p>
          <a:p>
            <a:r>
              <a:rPr lang="en-US" sz="4400" dirty="0" smtClean="0"/>
              <a:t>Pearson Online</a:t>
            </a:r>
          </a:p>
          <a:p>
            <a:r>
              <a:rPr lang="en-US" sz="4400" dirty="0" err="1" smtClean="0"/>
              <a:t>BouncePages</a:t>
            </a:r>
            <a:r>
              <a:rPr lang="en-US" sz="4400" dirty="0" smtClean="0"/>
              <a:t> App</a:t>
            </a:r>
          </a:p>
          <a:p>
            <a:r>
              <a:rPr lang="en-US" sz="4400" dirty="0" smtClean="0"/>
              <a:t>Keyboarding Without Tears</a:t>
            </a:r>
          </a:p>
          <a:p>
            <a:r>
              <a:rPr lang="en-US" sz="4400" dirty="0" smtClean="0"/>
              <a:t>STAR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Brooks Webpage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Our goal is for our webpage to be more of a resource for families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find our webpage: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Go to New Bedford Public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Find Brooks under “Select a School”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5486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572000" y="2286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Brooks Webpage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Frequent Uses: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Calendar of Events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Breakfast and Lunch Menus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PTA Information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Student Links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111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315200" y="2819400"/>
            <a:ext cx="838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19800" y="43434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972300" y="44196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85317" y="4724400"/>
            <a:ext cx="457200" cy="11752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67400" y="2286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&amp;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29600" y="29776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4300" y="443126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599" y="5943600"/>
            <a:ext cx="33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Student Links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Pearson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Keyboarding Without Tears (Grades 3 &amp; 4 only)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71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1371600"/>
            <a:ext cx="1600200" cy="1524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Pearson Online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Students have the ability to access their materials in ELA, Math and Science.</a:t>
            </a:r>
          </a:p>
          <a:p>
            <a:r>
              <a:rPr lang="en-US" sz="2000" dirty="0" smtClean="0"/>
              <a:t>They can complete assignments given by the teacher.</a:t>
            </a:r>
          </a:p>
          <a:p>
            <a:r>
              <a:rPr lang="en-US" sz="2000" dirty="0" smtClean="0"/>
              <a:t>You can access videos to see what concepts are being taught to your child.</a:t>
            </a:r>
          </a:p>
          <a:p>
            <a:r>
              <a:rPr lang="en-US" sz="2000" dirty="0" smtClean="0"/>
              <a:t>You can access materials to better understand what is expected on homework.</a:t>
            </a:r>
          </a:p>
          <a:p>
            <a:r>
              <a:rPr lang="en-US" sz="2000" dirty="0" smtClean="0"/>
              <a:t>Students need their log in credentials.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43434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Log In Credentials:</a:t>
            </a:r>
          </a:p>
          <a:p>
            <a:r>
              <a:rPr lang="en-US" b="1" dirty="0" smtClean="0"/>
              <a:t>Username</a:t>
            </a:r>
            <a:r>
              <a:rPr lang="en-US" dirty="0"/>
              <a:t>:</a:t>
            </a:r>
            <a:r>
              <a:rPr lang="en-US" dirty="0" smtClean="0"/>
              <a:t> First and Last Initial plus their Student ID#</a:t>
            </a:r>
          </a:p>
          <a:p>
            <a:r>
              <a:rPr lang="en-US" b="1" dirty="0" smtClean="0"/>
              <a:t>Password</a:t>
            </a:r>
            <a:r>
              <a:rPr lang="en-US" dirty="0" smtClean="0"/>
              <a:t>: </a:t>
            </a:r>
            <a:r>
              <a:rPr lang="en-US" dirty="0" err="1" smtClean="0"/>
              <a:t>nbps</a:t>
            </a:r>
            <a:r>
              <a:rPr lang="en-US" dirty="0" smtClean="0"/>
              <a:t> plus their Student ID# and !</a:t>
            </a:r>
          </a:p>
          <a:p>
            <a:r>
              <a:rPr lang="en-US" i="1" dirty="0" smtClean="0"/>
              <a:t>For example</a:t>
            </a:r>
            <a:r>
              <a:rPr lang="en-US" dirty="0" smtClean="0"/>
              <a:t>, James Darling #12345</a:t>
            </a:r>
          </a:p>
          <a:p>
            <a:r>
              <a:rPr lang="en-US" b="1" dirty="0" smtClean="0"/>
              <a:t>Username</a:t>
            </a:r>
            <a:r>
              <a:rPr lang="en-US" dirty="0" smtClean="0"/>
              <a:t>: jd12345</a:t>
            </a:r>
          </a:p>
          <a:p>
            <a:r>
              <a:rPr lang="en-US" b="1" dirty="0" smtClean="0"/>
              <a:t>Password</a:t>
            </a:r>
            <a:r>
              <a:rPr lang="en-US" dirty="0" smtClean="0"/>
              <a:t>: nbps12345!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err="1" smtClean="0"/>
              <a:t>BouncePages</a:t>
            </a:r>
            <a:r>
              <a:rPr lang="en-US" dirty="0" smtClean="0"/>
              <a:t> App</a:t>
            </a:r>
            <a:br>
              <a:rPr lang="en-US" dirty="0" smtClean="0"/>
            </a:br>
            <a:r>
              <a:rPr lang="en-US" dirty="0" smtClean="0"/>
              <a:t>(Math Homework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https://www.youtube.com/watch?v=IiA3yGhYM18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you have a smartphone, there is an app that you can take a picture of your child’s math homework (Pearson only) and see a video on the concept.</a:t>
            </a:r>
          </a:p>
          <a:p>
            <a:endParaRPr lang="en-US" sz="2000" dirty="0"/>
          </a:p>
          <a:p>
            <a:r>
              <a:rPr lang="en-US" sz="2000" dirty="0" smtClean="0"/>
              <a:t>The link shows a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 video tutorial on how to use the app.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9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Keyboarding Without Tears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Personalized typing program that encourages proper hand placement.  The program does include curriculum standards at the same time as students develop their typing skills.</a:t>
            </a:r>
          </a:p>
          <a:p>
            <a:endParaRPr lang="en-US" dirty="0" smtClean="0"/>
          </a:p>
          <a:p>
            <a:r>
              <a:rPr lang="en-US" dirty="0" smtClean="0"/>
              <a:t>Students need their log in credentials.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“Elizabeth Carter Brooks ES”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your grade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your class (the last two digits represent the room number)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your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Type in your Secret Code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33400"/>
            <a:ext cx="541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541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5410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276600" y="1219200"/>
            <a:ext cx="1066800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3429000"/>
            <a:ext cx="2362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3962400"/>
            <a:ext cx="14478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STAR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Tests: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STAR Early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students whom are developing readers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838200"/>
            <a:ext cx="5111750" cy="42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406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E.C. Brooks Parent Night</vt:lpstr>
      <vt:lpstr>Agenda</vt:lpstr>
      <vt:lpstr>Brooks Webpage</vt:lpstr>
      <vt:lpstr>Brooks Webpage</vt:lpstr>
      <vt:lpstr>Student Links</vt:lpstr>
      <vt:lpstr>Pearson Online</vt:lpstr>
      <vt:lpstr>BouncePages App (Math Homework Only)</vt:lpstr>
      <vt:lpstr>Keyboarding Without Tears</vt:lpstr>
      <vt:lpstr>STAR TESTING</vt:lpstr>
      <vt:lpstr>STAR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E.C. Brooks Parent Night</dc:title>
  <dc:creator>Windows User</dc:creator>
  <cp:lastModifiedBy>Windows User</cp:lastModifiedBy>
  <cp:revision>15</cp:revision>
  <dcterms:created xsi:type="dcterms:W3CDTF">2018-01-24T20:10:50Z</dcterms:created>
  <dcterms:modified xsi:type="dcterms:W3CDTF">2018-01-24T22:13:48Z</dcterms:modified>
</cp:coreProperties>
</file>